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5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4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8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0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7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9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0623-7C92-9D45-95E0-41FC5BAFF708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6DBE3-59B4-D44C-B14B-1D6055F7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AVMC-50th-PPT-Slide-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6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Douglas</dc:creator>
  <cp:lastModifiedBy>Jeffrey Douglas</cp:lastModifiedBy>
  <cp:revision>1</cp:revision>
  <dcterms:created xsi:type="dcterms:W3CDTF">2015-03-03T17:01:44Z</dcterms:created>
  <dcterms:modified xsi:type="dcterms:W3CDTF">2015-03-03T17:04:54Z</dcterms:modified>
</cp:coreProperties>
</file>